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46" y="-204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130426"/>
            <a:ext cx="85496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886200"/>
            <a:ext cx="70408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74639"/>
            <a:ext cx="226314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74639"/>
            <a:ext cx="66217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406901"/>
            <a:ext cx="85496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906713"/>
            <a:ext cx="85496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201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600201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35113"/>
            <a:ext cx="44442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174875"/>
            <a:ext cx="44442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535113"/>
            <a:ext cx="44459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174875"/>
            <a:ext cx="44459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73050"/>
            <a:ext cx="33091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73051"/>
            <a:ext cx="5622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435101"/>
            <a:ext cx="330914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4800600"/>
            <a:ext cx="60350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12775"/>
            <a:ext cx="60350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367338"/>
            <a:ext cx="60350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74638"/>
            <a:ext cx="905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00201"/>
            <a:ext cx="90525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356351"/>
            <a:ext cx="234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6356351"/>
            <a:ext cx="3185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356351"/>
            <a:ext cx="234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0" y="228601"/>
            <a:ext cx="9806940" cy="6400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CFF66"/>
                </a:solidFill>
              </a:rPr>
              <a:t>DIVISION OF VETERINARY PUBLIC HEALTH &amp; EPIDEMIOLOGY</a:t>
            </a: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28 Sept 2016\New  classroom (2)\IMG_53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520440" cy="2286000"/>
          </a:xfrm>
          <a:prstGeom prst="rect">
            <a:avLst/>
          </a:prstGeom>
          <a:noFill/>
        </p:spPr>
      </p:pic>
      <p:pic>
        <p:nvPicPr>
          <p:cNvPr id="1027" name="Picture 3" descr="F:\28 Sept 2016\New  classroom (2)\IMG_53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3276600" cy="2057400"/>
          </a:xfrm>
          <a:prstGeom prst="rect">
            <a:avLst/>
          </a:prstGeom>
          <a:noFill/>
        </p:spPr>
      </p:pic>
      <p:pic>
        <p:nvPicPr>
          <p:cNvPr id="1028" name="Picture 4" descr="F:\for print\IMG_54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28600"/>
            <a:ext cx="3657600" cy="2286000"/>
          </a:xfrm>
          <a:prstGeom prst="rect">
            <a:avLst/>
          </a:prstGeom>
          <a:noFill/>
        </p:spPr>
      </p:pic>
      <p:pic>
        <p:nvPicPr>
          <p:cNvPr id="1029" name="Picture 5" descr="F:\photos kalakot\DSC000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3886200"/>
            <a:ext cx="2362200" cy="2057400"/>
          </a:xfrm>
          <a:prstGeom prst="rect">
            <a:avLst/>
          </a:prstGeom>
          <a:noFill/>
        </p:spPr>
      </p:pic>
      <p:pic>
        <p:nvPicPr>
          <p:cNvPr id="9" name="Picture 8" descr="IMGP13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3886200"/>
            <a:ext cx="1905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DSC0624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2286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DSC06241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6400" y="3886200"/>
            <a:ext cx="1981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DIVISION OF VETERINARY PUBLIC HEALTH &amp; EPIDEMIOLOGY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VPH</cp:lastModifiedBy>
  <cp:revision>4</cp:revision>
  <dcterms:created xsi:type="dcterms:W3CDTF">2006-08-16T00:00:00Z</dcterms:created>
  <dcterms:modified xsi:type="dcterms:W3CDTF">2016-10-17T10:45:59Z</dcterms:modified>
</cp:coreProperties>
</file>